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307" r:id="rId4"/>
    <p:sldId id="258" r:id="rId5"/>
    <p:sldId id="292" r:id="rId6"/>
    <p:sldId id="285" r:id="rId7"/>
    <p:sldId id="287" r:id="rId8"/>
    <p:sldId id="302" r:id="rId9"/>
    <p:sldId id="271" r:id="rId10"/>
    <p:sldId id="295" r:id="rId11"/>
    <p:sldId id="288" r:id="rId12"/>
    <p:sldId id="300" r:id="rId13"/>
    <p:sldId id="301" r:id="rId14"/>
    <p:sldId id="291" r:id="rId15"/>
    <p:sldId id="308" r:id="rId16"/>
    <p:sldId id="305" r:id="rId17"/>
    <p:sldId id="306" r:id="rId18"/>
    <p:sldId id="304" r:id="rId19"/>
    <p:sldId id="276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9900CC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6" autoAdjust="0"/>
    <p:restoredTop sz="91065" autoAdjust="0"/>
  </p:normalViewPr>
  <p:slideViewPr>
    <p:cSldViewPr snapToGrid="0" snapToObjects="1">
      <p:cViewPr>
        <p:scale>
          <a:sx n="113" d="100"/>
          <a:sy n="113" d="100"/>
        </p:scale>
        <p:origin x="-1572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DC746-B1F3-2F4A-A765-6076BC676DD4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CFF4A-6861-A04D-A536-735C6188A9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933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064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603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3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99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35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4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CFF4A-6861-A04D-A536-735C6188A95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877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99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02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93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26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967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33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36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323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1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90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41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Click to edit Master text styles</a:t>
            </a:r>
          </a:p>
          <a:p>
            <a:pPr lvl="1"/>
            <a:r>
              <a:rPr lang="es-ES" smtClean="0"/>
              <a:t>Second level</a:t>
            </a:r>
          </a:p>
          <a:p>
            <a:pPr lvl="2"/>
            <a:r>
              <a:rPr lang="es-ES" smtClean="0"/>
              <a:t>Third level</a:t>
            </a:r>
          </a:p>
          <a:p>
            <a:pPr lvl="3"/>
            <a:r>
              <a:rPr lang="es-ES" smtClean="0"/>
              <a:t>Fourth level</a:t>
            </a:r>
          </a:p>
          <a:p>
            <a:pPr lvl="4"/>
            <a:r>
              <a:rPr lang="es-E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03031-0BFD-3D44-9FE9-F7C1023FF613}" type="datetimeFigureOut">
              <a:rPr lang="en-US" smtClean="0"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5844B-5684-5544-8DCE-B22980ED314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87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9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9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7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04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888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6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2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9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19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69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33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0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617" y="548641"/>
            <a:ext cx="2451607" cy="18944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224" y="276653"/>
            <a:ext cx="2438400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77" y="4794067"/>
            <a:ext cx="2747900" cy="183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3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6" y="12700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22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958</TotalTime>
  <Words>7</Words>
  <Application>Microsoft Office PowerPoint</Application>
  <PresentationFormat>Presentación en pantalla (4:3)</PresentationFormat>
  <Paragraphs>7</Paragraphs>
  <Slides>19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Borre Plata</dc:creator>
  <cp:lastModifiedBy>Comisionada Julieta</cp:lastModifiedBy>
  <cp:revision>57</cp:revision>
  <dcterms:created xsi:type="dcterms:W3CDTF">2015-12-16T15:39:46Z</dcterms:created>
  <dcterms:modified xsi:type="dcterms:W3CDTF">2016-02-02T19:37:07Z</dcterms:modified>
</cp:coreProperties>
</file>